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2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60" d="100"/>
          <a:sy n="60" d="100"/>
        </p:scale>
        <p:origin x="13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5T13:19:06.975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improper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miscommunication and changing requirements</a:t>
            </a:r>
          </a:p>
          <a:p>
            <a:r>
              <a:rPr lang="en-US" dirty="0" smtClean="0"/>
              <a:t>time</a:t>
            </a:r>
            <a:r>
              <a:rPr lang="en-US" baseline="0" dirty="0" smtClean="0"/>
              <a:t> pressures</a:t>
            </a:r>
          </a:p>
          <a:p>
            <a:r>
              <a:rPr lang="en-US" baseline="0" dirty="0" smtClean="0"/>
              <a:t>complexity of software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coding - architect?</a:t>
            </a:r>
          </a:p>
          <a:p>
            <a:r>
              <a:rPr lang="en-US" dirty="0" smtClean="0"/>
              <a:t>OO and imperative - multicore and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6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sdixon@gmail.com" TargetMode="External"/><Relationship Id="rId2" Type="http://schemas.openxmlformats.org/officeDocument/2006/relationships/hyperlink" Target="https://github.com/jamessdixon/hrug.mainmeeting.july20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You?  And Your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496" cy="2391080"/>
          </a:xfrm>
        </p:spPr>
        <p:txBody>
          <a:bodyPr>
            <a:normAutofit/>
          </a:bodyPr>
          <a:lstStyle/>
          <a:p>
            <a:r>
              <a:rPr lang="en-US" dirty="0" smtClean="0"/>
              <a:t>F# is the lowest risk way to learn functional programming</a:t>
            </a:r>
          </a:p>
          <a:p>
            <a:r>
              <a:rPr lang="en-US" dirty="0" smtClean="0"/>
              <a:t>F# is the lowest risk way to solve your current programming headaches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1825625"/>
            <a:ext cx="4376530" cy="23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85183"/>
            <a:ext cx="530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github.com/jamessdixon/hrug.mainmeeting.july2016</a:t>
            </a:r>
            <a:endParaRPr lang="en-US" dirty="0" smtClean="0"/>
          </a:p>
          <a:p>
            <a:r>
              <a:rPr lang="en-US" dirty="0">
                <a:hlinkClick r:id="rId3"/>
              </a:rPr>
              <a:t>jamessdixon@gmail.com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jamie_Dixon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91360" y="2499360"/>
            <a:ext cx="9673359" cy="4034329"/>
            <a:chOff x="838199" y="4284276"/>
            <a:chExt cx="6616263" cy="20376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284277"/>
              <a:ext cx="2576196" cy="20376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958" y="4284276"/>
              <a:ext cx="3618504" cy="203769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59464" y="1690688"/>
            <a:ext cx="9109655" cy="4148763"/>
            <a:chOff x="838199" y="1809087"/>
            <a:chExt cx="6616263" cy="20376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538" y="1809089"/>
              <a:ext cx="2716924" cy="20376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09087"/>
              <a:ext cx="3695301" cy="203769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087757" y="2307306"/>
            <a:ext cx="7052962" cy="3347334"/>
            <a:chOff x="5944403" y="2723080"/>
            <a:chExt cx="6905644" cy="23240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86" y="2723080"/>
              <a:ext cx="3630561" cy="20573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44403" y="3846781"/>
              <a:ext cx="2520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ketchFlow Print" panose="02000000000000000000" pitchFamily="2" charset="0"/>
                </a:rPr>
                <a:t>Actual Silverlight Development</a:t>
              </a:r>
              <a:endParaRPr lang="en-US" sz="2400" dirty="0">
                <a:latin typeface="SketchFlow Print" panose="02000000000000000000" pitchFamily="2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1162">
              <a:off x="7973964" y="3793532"/>
              <a:ext cx="981489" cy="98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44" y="2352805"/>
            <a:ext cx="5596675" cy="3148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2" y="1692118"/>
            <a:ext cx="7307639" cy="4469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70" y="1690688"/>
            <a:ext cx="4488546" cy="49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468328"/>
            <a:ext cx="6929237" cy="519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468328"/>
            <a:ext cx="7314474" cy="4139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31" y="1468328"/>
            <a:ext cx="8063510" cy="4531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69" y="1468328"/>
            <a:ext cx="5265295" cy="5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03" y="1348512"/>
            <a:ext cx="6753097" cy="472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39" y="1896311"/>
            <a:ext cx="4045761" cy="40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/>
          <a:lstStyle/>
          <a:p>
            <a:r>
              <a:rPr lang="en-US" dirty="0" smtClean="0"/>
              <a:t>You will write less, more meaningful code</a:t>
            </a:r>
          </a:p>
          <a:p>
            <a:r>
              <a:rPr lang="en-US" dirty="0" smtClean="0"/>
              <a:t>You will write code faster</a:t>
            </a:r>
          </a:p>
          <a:p>
            <a:r>
              <a:rPr lang="en-US" dirty="0" smtClean="0"/>
              <a:t>You will be more correct</a:t>
            </a:r>
          </a:p>
          <a:p>
            <a:r>
              <a:rPr lang="en-US" dirty="0" smtClean="0"/>
              <a:t>You will have more fun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Illegal State (null ref)</a:t>
            </a:r>
          </a:p>
          <a:p>
            <a:pPr lvl="1"/>
            <a:r>
              <a:rPr lang="en-US" dirty="0" smtClean="0"/>
              <a:t>Broken Dependencies</a:t>
            </a:r>
          </a:p>
          <a:p>
            <a:pPr lvl="1"/>
            <a:r>
              <a:rPr lang="en-US" dirty="0" smtClean="0"/>
              <a:t>System Complexity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Microsoft?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257123"/>
          </a:xfrm>
        </p:spPr>
        <p:txBody>
          <a:bodyPr/>
          <a:lstStyle/>
          <a:p>
            <a:r>
              <a:rPr lang="en-US" dirty="0" smtClean="0"/>
              <a:t>They care about selling … OS, MSDN (</a:t>
            </a:r>
            <a:r>
              <a:rPr lang="en-US" dirty="0" err="1" smtClean="0"/>
              <a:t>incl</a:t>
            </a:r>
            <a:r>
              <a:rPr lang="en-US" dirty="0" smtClean="0"/>
              <a:t> VS), Azure Time</a:t>
            </a:r>
          </a:p>
          <a:p>
            <a:pPr lvl="1"/>
            <a:r>
              <a:rPr lang="en-US" dirty="0" smtClean="0"/>
              <a:t>Moving from C# to F# does not do that</a:t>
            </a:r>
          </a:p>
          <a:p>
            <a:r>
              <a:rPr lang="en-US" dirty="0" smtClean="0"/>
              <a:t>C# is the gateway for Java </a:t>
            </a:r>
            <a:r>
              <a:rPr lang="en-US" dirty="0" err="1" smtClean="0"/>
              <a:t>Devs</a:t>
            </a:r>
            <a:endParaRPr lang="en-US" dirty="0" smtClean="0"/>
          </a:p>
          <a:p>
            <a:r>
              <a:rPr lang="en-US" dirty="0" smtClean="0"/>
              <a:t>F# is the Gateway for everyone else</a:t>
            </a:r>
          </a:p>
          <a:p>
            <a:r>
              <a:rPr lang="en-US" dirty="0" smtClean="0"/>
              <a:t>Microsoft created some great things… that died</a:t>
            </a:r>
          </a:p>
          <a:p>
            <a:r>
              <a:rPr lang="en-US" dirty="0" smtClean="0"/>
              <a:t>Microsoft created some dumb things… that survive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85" y="661446"/>
            <a:ext cx="2703891" cy="277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48" y="1528784"/>
            <a:ext cx="1866490" cy="257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538" y="2414838"/>
            <a:ext cx="1966959" cy="2038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390" y="3084293"/>
            <a:ext cx="1410143" cy="256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410" y="3912421"/>
            <a:ext cx="1594102" cy="16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398</Words>
  <Application>Microsoft Office PowerPoint</Application>
  <PresentationFormat>Widescreen</PresentationFormat>
  <Paragraphs>62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SketchFlow Print</vt:lpstr>
      <vt:lpstr>Office Theme</vt:lpstr>
      <vt:lpstr>Introduction To F#</vt:lpstr>
      <vt:lpstr>Why you should care?</vt:lpstr>
      <vt:lpstr>Learning a new language is hard</vt:lpstr>
      <vt:lpstr>Is It The Fate of .NET?</vt:lpstr>
      <vt:lpstr>Your Most Common Bugs</vt:lpstr>
      <vt:lpstr>Top Reasons For Bugs</vt:lpstr>
      <vt:lpstr>Changes in Computing</vt:lpstr>
      <vt:lpstr>Can your language help?</vt:lpstr>
      <vt:lpstr>What about Microsoft?</vt:lpstr>
      <vt:lpstr>What About You?  And Your Company?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31</cp:revision>
  <dcterms:created xsi:type="dcterms:W3CDTF">2016-06-15T21:08:23Z</dcterms:created>
  <dcterms:modified xsi:type="dcterms:W3CDTF">2016-07-03T18:43:44Z</dcterms:modified>
</cp:coreProperties>
</file>